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D0DF8-4C97-0FE9-4F4C-24334276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F9C01A-53BF-17EC-90E5-7C7E5164B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2D06-2BE6-4C26-9B2E-2B227DE137FD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22CA62-F65F-E3CC-492C-812D1AA3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FC89F2-8856-7C4E-CB6E-BD38CE1F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2FE-A7A5-4425-9C1A-75D94270BF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551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ECFDACF-2A1A-E29A-D628-DC3C60961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E8CD28-E830-3A51-EAC6-0683765A3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217388-0CF1-BA96-6B32-71A15C9CE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412D06-2BE6-4C26-9B2E-2B227DE137FD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89BACE-BC5F-4A93-752E-A4FEED4D2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FE0BDC-CE4B-84A6-7900-BCE19D9C4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12F2FE-A7A5-4425-9C1A-75D94270BF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50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A0A334-18F2-0B3E-D39F-2A3C774F7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 Analysis of Digital Modulation </a:t>
            </a:r>
            <a:r>
              <a:rPr kumimoji="0" lang="en-US" altLang="zh-CN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&amp;</a:t>
            </a:r>
            <a:br>
              <a:rPr kumimoji="0" lang="en-US" altLang="zh-CN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MIMO Techniques </a:t>
            </a:r>
            <a:br>
              <a:rPr lang="en-US" altLang="zh-CN" sz="3200" b="1">
                <a:latin typeface="Arial" panose="020B0604020202020204" pitchFamily="34" charset="0"/>
              </a:rPr>
            </a:br>
            <a:r>
              <a:rPr kumimoji="0" lang="zh-CN" altLang="zh-CN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Wireless Communication Systems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2DE7BE-A721-8A3A-9250-CAA430CA1E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61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A35D36-4767-8C54-BA93-DEE1353C0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Task2: Digital Modulation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6CECA8-9451-8046-6D07-9C1CDE7D35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54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5446C6B-7F47-2F17-194A-1D9BC47DD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Task2: Digital Modulation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76C788-8DAF-6A37-0007-3284A1D19E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28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F28454-34BB-9F8A-DEF1-0DA3156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Task2: Digital Modulation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7E3030-B4E9-8A6D-55C5-FCFA7182A9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7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70A3F6-6A28-CCA3-9DC0-11884AA9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Task2: Digital Modulation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28D57B-1D62-831A-1B25-45FEB78E34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68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AA53C45-A0FB-7E5C-B6D0-8CEF90690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Task3: Multiple antenna techniques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5B95C0-1648-7451-0843-7770F24F54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8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69F358F-D1A9-0A87-7CF3-0C08EC93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Task3: Multiple antenna techniques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066A4F-B184-EF7B-17F7-397D0546FB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34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1ACF40-0064-25A4-5DF7-97419AE22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Task3: Multiple antenna techniques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B95A51-A273-5942-79EA-FD8CCDE723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6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D11F95D-49AE-60CB-C642-6644DC54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Task3: Multiple antenna techniques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5063B4-28FC-5217-3434-E7076E9A1A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8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F269C16-5D7D-ACCE-75C0-7B8862BA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Task3: Multiple antenna techniques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87E842-8026-509B-8CB0-B398563FCA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88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6BDDE4-66B0-7485-D24E-69480DA8D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Task3: Multiple antenna techniques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E35ECE-28DE-CAD2-711B-B7EEE898D3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6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77BFE74-4AE9-57B4-B7D5-48FAA8A8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AWGN Channel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7C824C-5A08-ADB2-C2D1-6CE33D8EC5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02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02FCC3-993C-A426-119D-1FBE7D692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Task3: Multiple antenna techniques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023F28-3A7C-6299-9375-CE4E8B46D0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95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F82671-2687-27D4-5A76-A28C1652B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Task3: Multiple antenna techniques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8A4B7A-3A16-E1F4-B13B-449763E08A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8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F8D254-3238-2A5D-36FC-4D46630E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Task3: Multiple antenna techniques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5E3FF1-4610-34F7-5B42-DB7FB132CD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66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77198A-581B-3D47-5869-CCBCCE8E9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Task3: Multiple antenna techniques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94F7C9-9B62-8368-B878-CDF5D5E025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76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4B85AE4-6295-C683-BBDF-2DC82B23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Task3: Multiple antenna techniques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D6BB44-94FB-D278-47C3-BBA809AEE6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67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31E408-7005-A058-88DC-ECF6754F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Task3: Multiple antenna techniques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70F9B3-8590-3439-F197-1465075849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7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00E1949-6B4A-5FD2-73AC-3A030343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Task3: Multiple antenna techniques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A499A4-AC8B-0162-3323-5A6573F67C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87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F460A51-8F91-D37E-4C35-B39C7F92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Task3: Multiple antenna techniques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5955A8-F700-94D5-EB34-9C51F64606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10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C5708D-F7A8-8258-386C-E7CB3F34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Task3: Multiple antenna techniques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9F7D71-DF47-0CEA-D70E-6EC4ADA3D7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31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C65D7E-300B-F6FC-027F-704EB41BB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Task3: Multiple antenna techniques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5355BF-7380-4671-03DC-E57E7C2CF5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92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68A667-4E06-78E7-1F50-E1EB49AD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1-path Rayleigh channel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040566-56FD-5FD8-1E63-62C9CD14ED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83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13A2BEC-0363-0D0F-A8A3-D34EFB97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9600"/>
              <a:t>Thank You!</a:t>
            </a:r>
            <a:endParaRPr lang="zh-CN" altLang="en-US" sz="9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0CCB62-8667-C50D-8919-21C5ACF866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6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744186-876E-A6DC-69F3-091A0F1A6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Task2: Digital Modulation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3CD18B-D9D2-4B71-4F0A-7264100717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44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A6C93D6-B86E-9222-14C9-4F951CF8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Task2: Digital Modulation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9FCB99-1983-D96C-13F3-DB4C54DAA9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36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BB0609-1752-CBBA-FF70-E73A842D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Task2: Digital Modulation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ABDA86-9D7B-9175-2C0B-8AD9902D65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8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BDCDC5-B99C-003E-0A1D-E29F6252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Task2: Digital Modulation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B369AC-932C-01EA-DBD1-C0672EB6E8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56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5DD1902-97AC-4740-382E-38602186D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Task2: Digital Modulation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9EEA6B-C7F6-E405-55B9-FC75C69D2C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4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306AF31-276D-61EB-8E70-A810BB05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Task2: Digital Modulation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00867D-58B9-BC17-8AE2-EDBB56A0B2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50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Microsoft Office PowerPoint</Application>
  <PresentationFormat>宽屏</PresentationFormat>
  <Paragraphs>30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等线</vt:lpstr>
      <vt:lpstr>等线 Light</vt:lpstr>
      <vt:lpstr>Arial</vt:lpstr>
      <vt:lpstr>Office 主题​​</vt:lpstr>
      <vt:lpstr>Performance Analysis of Digital Modulation &amp; MIMO Techniques  in Wireless Communication Systems</vt:lpstr>
      <vt:lpstr>AWGN Channel</vt:lpstr>
      <vt:lpstr>1-path Rayleigh channel</vt:lpstr>
      <vt:lpstr>Task2: Digital Modulation</vt:lpstr>
      <vt:lpstr>Task2: Digital Modulation</vt:lpstr>
      <vt:lpstr>Task2: Digital Modulation</vt:lpstr>
      <vt:lpstr>Task2: Digital Modulation</vt:lpstr>
      <vt:lpstr>Task2: Digital Modulation</vt:lpstr>
      <vt:lpstr>Task2: Digital Modulation</vt:lpstr>
      <vt:lpstr>Task2: Digital Modulation</vt:lpstr>
      <vt:lpstr>Task2: Digital Modulation</vt:lpstr>
      <vt:lpstr>Task2: Digital Modulation</vt:lpstr>
      <vt:lpstr>Task2: Digital Modulation</vt:lpstr>
      <vt:lpstr>Task3: Multiple antenna techniques</vt:lpstr>
      <vt:lpstr>Task3: Multiple antenna techniques</vt:lpstr>
      <vt:lpstr>Task3: Multiple antenna techniques</vt:lpstr>
      <vt:lpstr>Task3: Multiple antenna techniques</vt:lpstr>
      <vt:lpstr>Task3: Multiple antenna techniques</vt:lpstr>
      <vt:lpstr>Task3: Multiple antenna techniques</vt:lpstr>
      <vt:lpstr>Task3: Multiple antenna techniques</vt:lpstr>
      <vt:lpstr>Task3: Multiple antenna techniques</vt:lpstr>
      <vt:lpstr>Task3: Multiple antenna techniques</vt:lpstr>
      <vt:lpstr>Task3: Multiple antenna techniques</vt:lpstr>
      <vt:lpstr>Task3: Multiple antenna techniques</vt:lpstr>
      <vt:lpstr>Task3: Multiple antenna techniques</vt:lpstr>
      <vt:lpstr>Task3: Multiple antenna techniques</vt:lpstr>
      <vt:lpstr>Task3: Multiple antenna techniques</vt:lpstr>
      <vt:lpstr>Task3: Multiple antenna techniques</vt:lpstr>
      <vt:lpstr>Task3: Multiple antenna techniques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Potato Fried</dc:creator>
  <cp:lastModifiedBy>Potato Fried</cp:lastModifiedBy>
  <cp:revision>1</cp:revision>
  <dcterms:created xsi:type="dcterms:W3CDTF">2024-12-09T08:05:47Z</dcterms:created>
  <dcterms:modified xsi:type="dcterms:W3CDTF">2024-12-09T08:05:47Z</dcterms:modified>
</cp:coreProperties>
</file>